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Saying Sorry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Can you remember how to say sorry so that people believe you? 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Consider: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Choice of words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Body language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Tone of voice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47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8062664" cy="1470025"/>
          </a:xfrm>
        </p:spPr>
        <p:txBody>
          <a:bodyPr>
            <a:normAutofit/>
          </a:bodyPr>
          <a:lstStyle/>
          <a:p>
            <a:r>
              <a:rPr lang="en-GB" sz="6600" dirty="0" smtClean="0"/>
              <a:t>DO – Doing it </a:t>
            </a:r>
            <a:r>
              <a:rPr lang="en-GB" sz="6600" dirty="0"/>
              <a:t>R</a:t>
            </a:r>
            <a:r>
              <a:rPr lang="en-GB" sz="6600" dirty="0" smtClean="0"/>
              <a:t>ight</a:t>
            </a:r>
            <a:endParaRPr lang="en-GB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573016"/>
            <a:ext cx="8064896" cy="1752600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LO: To understand how our body language, our language and our tone of voice can impact on our 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Analysing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26649"/>
            <a:ext cx="3826768" cy="468502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Read the card and analyse their choice of action (1 + 2) 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Explain the possible consequences of their action (3) 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Make a suggestion about how the student could make a better choice (4)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84012" y="3224884"/>
            <a:ext cx="1224136" cy="12462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Card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267453" y="1602051"/>
            <a:ext cx="18803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1) What has the person done right? 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99710" y="4903973"/>
            <a:ext cx="25898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2) What has the person done wrong? 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68244" y="1726649"/>
            <a:ext cx="2375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itchFamily="66" charset="0"/>
              </a:rPr>
              <a:t>4</a:t>
            </a:r>
            <a:r>
              <a:rPr lang="en-GB" sz="2400" dirty="0" smtClean="0">
                <a:latin typeface="Comic Sans MS" pitchFamily="66" charset="0"/>
              </a:rPr>
              <a:t>) Suggestions: </a:t>
            </a:r>
            <a:endParaRPr lang="en-GB" sz="2400" dirty="0">
              <a:latin typeface="Comic Sans MS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868144" y="2603813"/>
            <a:ext cx="559230" cy="621071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868144" y="4471168"/>
            <a:ext cx="559230" cy="41736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380312" y="2386881"/>
            <a:ext cx="432048" cy="838003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80312" y="4471168"/>
            <a:ext cx="432048" cy="83004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517458" y="5358003"/>
            <a:ext cx="25898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omic Sans MS" pitchFamily="66" charset="0"/>
              </a:rPr>
              <a:t>3</a:t>
            </a:r>
            <a:r>
              <a:rPr lang="en-GB" sz="2000" dirty="0" smtClean="0">
                <a:latin typeface="Comic Sans MS" pitchFamily="66" charset="0"/>
              </a:rPr>
              <a:t>) What might be the consequences of their chosen action? </a:t>
            </a:r>
            <a:endParaRPr lang="en-GB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30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DO: The Mobile Phone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DISCUSS: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How can a mobile phone create the wrong impression? 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6228184" y="3717032"/>
            <a:ext cx="2232248" cy="1728192"/>
          </a:xfrm>
          <a:prstGeom prst="cloudCallout">
            <a:avLst>
              <a:gd name="adj1" fmla="val -55055"/>
              <a:gd name="adj2" fmla="val 7455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0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STOP – THINK - 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8904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Make a list of the rules for the ‘do’ stage.  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Consider: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you say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How you say it </a:t>
            </a:r>
          </a:p>
          <a:p>
            <a:r>
              <a:rPr lang="en-GB" dirty="0">
                <a:solidFill>
                  <a:schemeClr val="tx1"/>
                </a:solidFill>
              </a:rPr>
              <a:t>Y</a:t>
            </a:r>
            <a:r>
              <a:rPr lang="en-GB" dirty="0" smtClean="0">
                <a:solidFill>
                  <a:schemeClr val="tx1"/>
                </a:solidFill>
              </a:rPr>
              <a:t>our body language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62678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86</TotalTime>
  <Words>174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Stepping Stones</vt:lpstr>
      <vt:lpstr>Saying Sorry</vt:lpstr>
      <vt:lpstr>DO – Doing it Right</vt:lpstr>
      <vt:lpstr>Analysing Actions</vt:lpstr>
      <vt:lpstr>DO: The Mobile Phone</vt:lpstr>
      <vt:lpstr>STOP – THINK - DO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Saying Sorry</dc:title>
  <dc:creator>Ms K. Mitchell</dc:creator>
  <cp:lastModifiedBy>Ms J. Dimes</cp:lastModifiedBy>
  <cp:revision>10</cp:revision>
  <dcterms:created xsi:type="dcterms:W3CDTF">2017-01-16T08:55:43Z</dcterms:created>
  <dcterms:modified xsi:type="dcterms:W3CDTF">2017-12-04T16:14:08Z</dcterms:modified>
</cp:coreProperties>
</file>